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CC2390BD-13AD-4BAA-88B9-8E6FC5E9E772}"/>
    <pc:docChg chg="custSel modSld">
      <pc:chgData name="Narelle Wheaton" userId="6e1b2b30-480e-4f91-806b-6735d5b9e446" providerId="ADAL" clId="{CC2390BD-13AD-4BAA-88B9-8E6FC5E9E772}" dt="2023-06-14T03:07:06.150" v="24" actId="404"/>
      <pc:docMkLst>
        <pc:docMk/>
      </pc:docMkLst>
      <pc:sldChg chg="modSp mod">
        <pc:chgData name="Narelle Wheaton" userId="6e1b2b30-480e-4f91-806b-6735d5b9e446" providerId="ADAL" clId="{CC2390BD-13AD-4BAA-88B9-8E6FC5E9E772}" dt="2023-06-14T03:06:42.378" v="21" actId="1076"/>
        <pc:sldMkLst>
          <pc:docMk/>
          <pc:sldMk cId="1682714004" sldId="256"/>
        </pc:sldMkLst>
        <pc:spChg chg="mod">
          <ac:chgData name="Narelle Wheaton" userId="6e1b2b30-480e-4f91-806b-6735d5b9e446" providerId="ADAL" clId="{CC2390BD-13AD-4BAA-88B9-8E6FC5E9E772}" dt="2023-06-14T03:06:42.378" v="21" actId="1076"/>
          <ac:spMkLst>
            <pc:docMk/>
            <pc:sldMk cId="1682714004" sldId="256"/>
            <ac:spMk id="3" creationId="{1F9F8AF9-E620-4EDB-B584-C6DE832A1F6C}"/>
          </ac:spMkLst>
        </pc:spChg>
      </pc:sldChg>
      <pc:sldChg chg="modSp mod">
        <pc:chgData name="Narelle Wheaton" userId="6e1b2b30-480e-4f91-806b-6735d5b9e446" providerId="ADAL" clId="{CC2390BD-13AD-4BAA-88B9-8E6FC5E9E772}" dt="2023-06-14T03:06:47.138" v="22" actId="404"/>
        <pc:sldMkLst>
          <pc:docMk/>
          <pc:sldMk cId="3183239968" sldId="257"/>
        </pc:sldMkLst>
        <pc:spChg chg="mod">
          <ac:chgData name="Narelle Wheaton" userId="6e1b2b30-480e-4f91-806b-6735d5b9e446" providerId="ADAL" clId="{CC2390BD-13AD-4BAA-88B9-8E6FC5E9E772}" dt="2023-06-14T03:06:47.138" v="22" actId="404"/>
          <ac:spMkLst>
            <pc:docMk/>
            <pc:sldMk cId="3183239968" sldId="257"/>
            <ac:spMk id="3" creationId="{1F9F8AF9-E620-4EDB-B584-C6DE832A1F6C}"/>
          </ac:spMkLst>
        </pc:spChg>
      </pc:sldChg>
      <pc:sldChg chg="modSp mod">
        <pc:chgData name="Narelle Wheaton" userId="6e1b2b30-480e-4f91-806b-6735d5b9e446" providerId="ADAL" clId="{CC2390BD-13AD-4BAA-88B9-8E6FC5E9E772}" dt="2023-06-14T03:06:59.597" v="23" actId="404"/>
        <pc:sldMkLst>
          <pc:docMk/>
          <pc:sldMk cId="2597000978" sldId="258"/>
        </pc:sldMkLst>
        <pc:spChg chg="mod">
          <ac:chgData name="Narelle Wheaton" userId="6e1b2b30-480e-4f91-806b-6735d5b9e446" providerId="ADAL" clId="{CC2390BD-13AD-4BAA-88B9-8E6FC5E9E772}" dt="2023-06-14T03:06:59.597" v="23" actId="404"/>
          <ac:spMkLst>
            <pc:docMk/>
            <pc:sldMk cId="2597000978" sldId="258"/>
            <ac:spMk id="3" creationId="{1F9F8AF9-E620-4EDB-B584-C6DE832A1F6C}"/>
          </ac:spMkLst>
        </pc:spChg>
      </pc:sldChg>
      <pc:sldChg chg="modSp mod">
        <pc:chgData name="Narelle Wheaton" userId="6e1b2b30-480e-4f91-806b-6735d5b9e446" providerId="ADAL" clId="{CC2390BD-13AD-4BAA-88B9-8E6FC5E9E772}" dt="2023-06-14T03:07:06.150" v="24" actId="404"/>
        <pc:sldMkLst>
          <pc:docMk/>
          <pc:sldMk cId="1870030865" sldId="259"/>
        </pc:sldMkLst>
        <pc:spChg chg="mod">
          <ac:chgData name="Narelle Wheaton" userId="6e1b2b30-480e-4f91-806b-6735d5b9e446" providerId="ADAL" clId="{CC2390BD-13AD-4BAA-88B9-8E6FC5E9E772}" dt="2023-06-14T03:07:06.150" v="24" actId="404"/>
          <ac:spMkLst>
            <pc:docMk/>
            <pc:sldMk cId="1870030865" sldId="259"/>
            <ac:spMk id="3" creationId="{1F9F8AF9-E620-4EDB-B584-C6DE832A1F6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70126-8BBE-4264-B426-F5476DB8E8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B9B089-BA43-4790-8C3C-38C88BCD09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67BC4A-390F-485D-BE37-DA4AF408F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1FF5-0126-4FB1-813D-0954471344E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9198DF-2F1A-4978-BD8B-5E4CED068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E73742-4CFB-440E-A1CF-F46C2E795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CB191-D6A1-4C08-AEF3-430C09AADE3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2216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19BA8E-9BDE-4285-8124-5E953F689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F3E20C-8AC2-445A-AFF5-17FB1FBFEA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1C9AD1-84E8-4736-9866-62A08667E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1FF5-0126-4FB1-813D-0954471344E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6135CC-E0F4-437E-B2C9-CF7282C50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5D5ED8-76FB-425D-9203-9C2010154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CB191-D6A1-4C08-AEF3-430C09AADE3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2826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A5F7AA-3047-404B-96C4-88CBE3A85E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7DAF1A-BFF3-4F23-8637-79B46945EF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752342-E643-435F-803E-C1C0747D0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1FF5-0126-4FB1-813D-0954471344E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88A5E4-68D4-4A30-95B6-84D536F8F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F7DD30-01E5-48D1-8803-44A33212A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CB191-D6A1-4C08-AEF3-430C09AADE3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641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7309A-8F81-43B2-A39F-87971A91A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C629E2-72A7-415C-9ACA-8136810251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262745-2209-496E-BC0E-B59EFD2FB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1FF5-0126-4FB1-813D-0954471344E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C13873-CC5C-47BB-8E7C-076E470B5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28157E-2EA7-4706-A337-7607FC127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CB191-D6A1-4C08-AEF3-430C09AADE3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017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38E3B-87B0-438F-ADD2-4AD1555F2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2D6C01-5B79-4578-BA18-55F3D3FFC7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7065D-7858-468E-BA28-511775D80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1FF5-0126-4FB1-813D-0954471344E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FEB51D-B3FC-424B-BE9C-B8C668D5F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7E3AC4-6FA2-4CAA-926C-343578496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CB191-D6A1-4C08-AEF3-430C09AADE3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5304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2CD82-8256-489A-B30A-01DAB3F69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BF8FFE-95ED-4FF5-BA26-1619FAB111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E2ECFA-BA1F-49CD-83EE-DF0F31F415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641A10-5B3B-41D0-A4AB-0636F5BCF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1FF5-0126-4FB1-813D-0954471344E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2EF3D1-8518-4766-8B2E-41930BE99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657E3A-E03A-4091-BC5B-916A4254E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CB191-D6A1-4C08-AEF3-430C09AADE3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3535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291FD-3635-46F7-A103-37737A249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9EAC56-DC53-4EA8-940B-8ED9DE7F4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1E188D-D5E6-4FAA-8D7A-47501B7656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C8F3C4-BA29-416A-914F-74780CD838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996D35-A844-400B-B1B9-EF6BFF3711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46F1D74-402C-46E5-9389-865CECA53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1FF5-0126-4FB1-813D-0954471344E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2286AC-3336-4A78-81CA-EF3692611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CA0A2E-24ED-45F1-AA4A-45F561D95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CB191-D6A1-4C08-AEF3-430C09AADE3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741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DF8C2-C74D-4A68-8BE1-9F461880D4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703A84-076E-4421-AC44-1271BCCA0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1FF5-0126-4FB1-813D-0954471344E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5E3687-9DB1-4291-8E7F-C8B82A046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AB3B5E-B55E-4682-ABDB-BC5BA24F0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CB191-D6A1-4C08-AEF3-430C09AADE3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806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17C6FCC-A5B9-4B1B-A1A2-9FA61EC7E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1FF5-0126-4FB1-813D-0954471344E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655592-67F0-407D-A422-3DA7AF65B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9BE259-F1DF-4F1B-AE47-F177992BC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CB191-D6A1-4C08-AEF3-430C09AADE3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3427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5F799-B8B6-4A76-A1B2-E8EFA9836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728496-414B-47AB-961F-134D391C97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6F82D3-3167-406E-BF3C-F676B6E9F1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A65484-A647-46E9-B54F-BC15BD60B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1FF5-0126-4FB1-813D-0954471344E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0904C0-AC3A-4881-9507-FEDD40A84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7FC813-C546-4D5F-AC9C-D565C8F45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CB191-D6A1-4C08-AEF3-430C09AADE3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0083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C57F7A-F6C3-47DC-890B-A0ED8F51B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722E40-A0D0-4542-901C-3F54F015BC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9066EB-5630-4EB6-A763-EB9992DECE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BFA608-FDB8-4E5F-BFD5-F763771DE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11FF5-0126-4FB1-813D-0954471344E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3715DA-B651-4F79-8139-B523238A7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E839DC-7FE8-4A6E-B64A-212F724A8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CB191-D6A1-4C08-AEF3-430C09AADE3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1991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2606465-A870-4C19-828B-CB16F0793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D2B4A3-725D-4B07-9244-B6DD76C6E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92864-C516-4F82-A49D-A0FBF64E50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11FF5-0126-4FB1-813D-0954471344E8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DE228F-03D5-4E22-B678-AE2F7FA97D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5698E2-66E1-4661-8F86-D082A739D1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CB191-D6A1-4C08-AEF3-430C09AADE3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6218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F9F8AF9-E620-4EDB-B584-C6DE832A1F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08562"/>
            <a:ext cx="9144000" cy="264087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pPr>
              <a:spcBef>
                <a:spcPts val="0"/>
              </a:spcBef>
            </a:pPr>
            <a:r>
              <a:rPr lang="en-US" sz="4000" b="0" i="0" dirty="0">
                <a:solidFill>
                  <a:schemeClr val="bg1"/>
                </a:solidFill>
                <a:effectLst/>
              </a:rPr>
              <a:t>In Christ there is no east or west,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Him no south or north,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one great fellowship of love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Throughout the whole wide earth.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714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F9F8AF9-E620-4EDB-B584-C6DE832A1F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589"/>
            <a:ext cx="9144000" cy="2664822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Him shall true hearts everywhere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Their high communion find;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His service is the golden cord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Close binding all mankind.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239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F9F8AF9-E620-4EDB-B584-C6DE832A1F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1754"/>
            <a:ext cx="9144000" cy="2734491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Join hands then, brothers of the faith,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Whate'er your race may be;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serves my Father as a son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Is surely kin to me.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0009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F9F8AF9-E620-4EDB-B584-C6DE832A1F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18360"/>
            <a:ext cx="9144000" cy="262128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Christ now meet both east and west,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Him meet south and north;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Christly souls are one in Him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Throughout the whole wide earth.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AC57F2-8FDE-4724-94A2-37A682AA9F7A}"/>
              </a:ext>
            </a:extLst>
          </p:cNvPr>
          <p:cNvSpPr txBox="1"/>
          <p:nvPr/>
        </p:nvSpPr>
        <p:spPr>
          <a:xfrm>
            <a:off x="139337" y="6120341"/>
            <a:ext cx="60960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In Christ there is no east or west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John </a:t>
            </a:r>
            <a:r>
              <a:rPr lang="en-US" sz="1050" b="0" i="0" u="none" strike="noStrike" dirty="0" err="1">
                <a:solidFill>
                  <a:schemeClr val="bg1"/>
                </a:solidFill>
                <a:effectLst/>
              </a:rPr>
              <a:t>Oxenham</a:t>
            </a:r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 (1852-1941)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0308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153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2022-10-10T08:08:18Z</dcterms:created>
  <dcterms:modified xsi:type="dcterms:W3CDTF">2023-06-14T03:07:08Z</dcterms:modified>
</cp:coreProperties>
</file>